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70" r:id="rId3"/>
    <p:sldId id="271" r:id="rId4"/>
    <p:sldId id="272" r:id="rId5"/>
    <p:sldId id="273" r:id="rId6"/>
    <p:sldId id="274" r:id="rId7"/>
    <p:sldId id="275" r:id="rId8"/>
    <p:sldId id="276" r:id="rId9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F3300"/>
    <a:srgbClr val="00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bg>
      <p:bgRef idx="1002">
        <a:schemeClr val="bg2"/>
      </p:bgRef>
    </p:bg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anchor="b" bIns="0" rIns="18288" tIns="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b="1" sz="56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6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algn="r" indent="0" marL="0" marR="45720">
              <a:buNone/>
              <a:defRPr>
                <a:solidFill>
                  <a:schemeClr val="tx1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587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2C3B90A-65D2-48F3-91F4-8D53468150BF}" type="datetimeFigureOut">
              <a:rPr lang="en-US" smtClean="0"/>
            </a:fld>
            <a:endParaRPr lang="en-US"/>
          </a:p>
        </p:txBody>
      </p:sp>
      <p:sp>
        <p:nvSpPr>
          <p:cNvPr id="1048588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B7FD5F-7968-436B-A591-F221D6692F01}" type="slidenum">
              <a:rPr lang="en-US" smtClean="0"/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2C3B90A-65D2-48F3-91F4-8D53468150BF}" type="datetimeFigureOut">
              <a:rPr lang="en-US" smtClean="0"/>
            </a:fld>
            <a:endParaRPr lang="en-US"/>
          </a:p>
        </p:txBody>
      </p:sp>
      <p:sp>
        <p:nvSpPr>
          <p:cNvPr id="10486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B7FD5F-7968-436B-A591-F221D6692F0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4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2C3B90A-65D2-48F3-91F4-8D53468150BF}" type="datetimeFigureOut">
              <a:rPr lang="en-US" smtClean="0"/>
            </a:fld>
            <a:endParaRPr lang="en-US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B7FD5F-7968-436B-A591-F221D6692F0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2C3B90A-65D2-48F3-91F4-8D53468150BF}" type="datetimeFigureOut">
              <a:rPr lang="en-US" smtClean="0"/>
            </a:fld>
            <a:endParaRPr lang="en-US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B7FD5F-7968-436B-A591-F221D6692F0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bg>
      <p:bgRef idx="1002">
        <a:schemeClr val="bg2"/>
      </p:bgRef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anchor="b" bIns="0" tIns="0" vert="horz">
            <a:no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baseline="0" b="1" cap="none" dirty="0" sz="5600" lang="en-US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9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anchor="t" lIns="45720" rIns="45720"/>
          <a:lstStyle>
            <a:lvl1pPr indent="0" marL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2C3B90A-65D2-48F3-91F4-8D53468150BF}" type="datetimeFigureOut">
              <a:rPr lang="en-US" smtClean="0"/>
            </a:fld>
            <a:endParaRPr lang="en-US"/>
          </a:p>
        </p:txBody>
      </p:sp>
      <p:sp>
        <p:nvSpPr>
          <p:cNvPr id="10486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B7FD5F-7968-436B-A591-F221D6692F01}" type="slidenum">
              <a:rPr lang="en-US" smtClean="0"/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1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1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2C3B90A-65D2-48F3-91F4-8D53468150BF}" type="datetimeFigureOut">
              <a:rPr lang="en-US" smtClean="0"/>
            </a:fld>
            <a:endParaRPr lang="en-US"/>
          </a:p>
        </p:txBody>
      </p:sp>
      <p:sp>
        <p:nvSpPr>
          <p:cNvPr id="10486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B7FD5F-7968-436B-A591-F221D6692F0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 tIns="45720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2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anchor="ctr" bIns="0" lIns="45720" rIns="45720" tIns="0">
            <a:noAutofit/>
          </a:bodyPr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25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anchor="ctr" bIns="0" lIns="45720" rIns="45720" tIns="0"/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26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2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2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2C3B90A-65D2-48F3-91F4-8D53468150BF}" type="datetimeFigureOut">
              <a:rPr lang="en-US" smtClean="0"/>
            </a:fld>
            <a:endParaRPr lang="en-US"/>
          </a:p>
        </p:txBody>
      </p:sp>
      <p:sp>
        <p:nvSpPr>
          <p:cNvPr id="104862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B7FD5F-7968-436B-A591-F221D6692F0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anchor="b" bIns="0" tIns="4572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b="0" sz="50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3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2C3B90A-65D2-48F3-91F4-8D53468150BF}" type="datetimeFigureOut">
              <a:rPr lang="en-US" smtClean="0"/>
            </a:fld>
            <a:endParaRPr lang="en-US"/>
          </a:p>
        </p:txBody>
      </p:sp>
      <p:sp>
        <p:nvSpPr>
          <p:cNvPr id="10486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B7FD5F-7968-436B-A591-F221D6692F0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2C3B90A-65D2-48F3-91F4-8D53468150BF}" type="datetimeFigureOut">
              <a:rPr lang="en-US" smtClean="0"/>
            </a:fld>
            <a:endParaRPr lang="en-US"/>
          </a:p>
        </p:txBody>
      </p:sp>
      <p:sp>
        <p:nvSpPr>
          <p:cNvPr id="104864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B7FD5F-7968-436B-A591-F221D6692F0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anchor="b" lIns="0">
            <a:noAutofit/>
          </a:bodyPr>
          <a:lstStyle>
            <a:lvl1pPr algn="l" rtl="0">
              <a:spcBef>
                <a:spcPct val="0"/>
              </a:spcBef>
              <a:buNone/>
              <a:defRPr b="0" sz="26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9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algn="l" indent="0" marL="0">
              <a:buNone/>
              <a:defRPr sz="1400"/>
            </a:lvl1pPr>
            <a:lvl2pPr algn="l" indent="0">
              <a:buNone/>
              <a:defRPr sz="1200"/>
            </a:lvl2pPr>
            <a:lvl3pPr algn="l" indent="0">
              <a:buNone/>
              <a:defRPr sz="1000"/>
            </a:lvl3pPr>
            <a:lvl4pPr algn="l" indent="0">
              <a:buNone/>
              <a:defRPr sz="900"/>
            </a:lvl4pPr>
            <a:lvl5pPr algn="l" indent="0"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70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2C3B90A-65D2-48F3-91F4-8D53468150BF}" type="datetimeFigureOut">
              <a:rPr lang="en-US" smtClean="0"/>
            </a:fld>
            <a:endParaRPr lang="en-US"/>
          </a:p>
        </p:txBody>
      </p:sp>
      <p:sp>
        <p:nvSpPr>
          <p:cNvPr id="104867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9B7FD5F-7968-436B-A591-F221D6692F0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algn="tl" blurRad="63500" dir="7500000" dist="38500" kx="100000" rotWithShape="0" sx="98500" sy="10008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649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/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algn="tl" blurRad="19685" dir="12900000" dist="6350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anchor="b" bIns="45720" lIns="45720" rIns="45720" tIns="45720" vert="horz"/>
          <a:lstStyle>
            <a:lvl1pPr algn="l">
              <a:buNone/>
              <a:defRPr b="1" sz="2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1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anchor="t" bIns="45720" lIns="64008" rIns="45720"/>
          <a:lstStyle>
            <a:lvl1pPr algn="l" indent="0" marL="0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2C3B90A-65D2-48F3-91F4-8D53468150BF}" type="datetimeFigureOut">
              <a:rPr lang="en-US" smtClean="0"/>
            </a:fld>
            <a:endParaRPr lang="en-US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p>
            <a:fld id="{A9B7FD5F-7968-436B-A591-F221D6692F01}" type="slidenum">
              <a:rPr lang="en-US" smtClean="0"/>
            </a:fld>
            <a:endParaRPr lang="en-US"/>
          </a:p>
        </p:txBody>
      </p:sp>
      <p:sp>
        <p:nvSpPr>
          <p:cNvPr id="1048655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/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dirty="0" kumimoji="0" lang="en-US"/>
          </a:p>
        </p:txBody>
      </p:sp>
      <p:sp>
        <p:nvSpPr>
          <p:cNvPr id="1048656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57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7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8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/>
        </p:spPr>
        <p:txBody>
          <a:bodyPr anchor="b" bIns="0" lIns="0" rIns="0" vert="horz">
            <a:norm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7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8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C3B90A-65D2-48F3-91F4-8D53468150BF}" type="datetimeFigureOut">
              <a:rPr lang="en-US" smtClean="0"/>
            </a:fld>
            <a:endParaRPr lang="en-US"/>
          </a:p>
        </p:txBody>
      </p:sp>
      <p:sp>
        <p:nvSpPr>
          <p:cNvPr id="104858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/>
        </p:spPr>
        <p:txBody>
          <a:bodyPr anchor="b" bIns="0" lIns="0" rIns="0" tIns="0" vert="horz"/>
          <a:lstStyle>
            <a:lvl1pPr algn="r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B7FD5F-7968-436B-A591-F221D6692F01}" type="slidenum">
              <a:rPr lang="en-US" smtClean="0"/>
            </a:fld>
            <a:endParaRPr lang="en-US"/>
          </a:p>
        </p:txBody>
      </p:sp>
      <p:grpSp>
        <p:nvGrpSpPr>
          <p:cNvPr id="9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048583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  <p:sp>
          <p:nvSpPr>
            <p:cNvPr id="1048584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</p:grp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eaLnBrk="1" hangingPunct="1" latinLnBrk="0" rtl="0">
        <a:spcBef>
          <a:spcPct val="0"/>
        </a:spcBef>
        <a:buNone/>
        <a:defRPr b="0" sz="5000" kern="1200" kumimoji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ct val="20000"/>
        </a:spcBef>
        <a:buClr>
          <a:schemeClr val="accent3"/>
        </a:buClr>
        <a:buSzPct val="9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46888" latinLnBrk="0" marL="640080" rtl="0">
        <a:spcBef>
          <a:spcPct val="20000"/>
        </a:spcBef>
        <a:buClr>
          <a:schemeClr val="accent1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46888" latinLnBrk="0" marL="914400" rtl="0">
        <a:spcBef>
          <a:spcPct val="20000"/>
        </a:spcBef>
        <a:buClr>
          <a:schemeClr val="accent2"/>
        </a:buClr>
        <a:buSzPct val="70000"/>
        <a:buFont typeface="Wingdings 2"/>
        <a:buChar char="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10312" latinLnBrk="0" marL="1188720" rtl="0">
        <a:spcBef>
          <a:spcPct val="20000"/>
        </a:spcBef>
        <a:buClr>
          <a:schemeClr val="accent3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10312" latinLnBrk="0" marL="1463040" rtl="0">
        <a:spcBef>
          <a:spcPct val="20000"/>
        </a:spcBef>
        <a:buClr>
          <a:schemeClr val="accent4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10312" latinLnBrk="0" marL="1737360" rtl="0">
        <a:spcBef>
          <a:spcPct val="20000"/>
        </a:spcBef>
        <a:buClr>
          <a:schemeClr val="accent5"/>
        </a:buClr>
        <a:buSzPct val="80000"/>
        <a:buFont typeface="Wingdings 2"/>
        <a:buChar char="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920240" rtl="0">
        <a:spcBef>
          <a:spcPct val="20000"/>
        </a:spcBef>
        <a:buClr>
          <a:schemeClr val="accent6"/>
        </a:buClr>
        <a:buSzPct val="80000"/>
        <a:buFont typeface="Wingdings 2"/>
        <a:buChar char="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194560" rtl="0">
        <a:spcBef>
          <a:spcPct val="20000"/>
        </a:spcBef>
        <a:buClr>
          <a:schemeClr val="tx2"/>
        </a:buClr>
        <a:buChar char="•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468880" rtl="0">
        <a:spcBef>
          <a:spcPct val="20000"/>
        </a:spcBef>
        <a:buClr>
          <a:schemeClr val="tx2"/>
        </a:buClr>
        <a:buFontTx/>
        <a:buChar char="•"/>
        <a:defRPr baseline="0" sz="14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hyperlink" Target="mailto:templetigertravels@gmail.com" TargetMode="External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AutoShape 2" descr="blogspo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591" name="AutoShape 4" descr="blogspo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592" name="AutoShape 6" descr="Image result for victoria mem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152" name="Picture 7" descr="C:\Users\user\Desktop\victoria-m_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304800"/>
            <a:ext cx="3581400" cy="2028825"/>
          </a:xfrm>
          <a:prstGeom prst="rect"/>
          <a:noFill/>
        </p:spPr>
      </p:pic>
      <p:pic>
        <p:nvPicPr>
          <p:cNvPr id="2097153" name="Picture 8" descr="C:\Users\user\Desktop\Marble-Palace-A-hidden-treasure-in-the-heart-of-Kolkata-copy-1280x64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791200" y="228600"/>
            <a:ext cx="3352800" cy="2133600"/>
          </a:xfrm>
          <a:prstGeom prst="rect"/>
          <a:noFill/>
        </p:spPr>
      </p:pic>
      <p:pic>
        <p:nvPicPr>
          <p:cNvPr id="2097154" name="Picture 9" descr="C:\Users\user\Desktop\st.-pauls-cathedral-architectur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0" y="2590800"/>
            <a:ext cx="3429000" cy="2151228"/>
          </a:xfrm>
          <a:prstGeom prst="rect"/>
          <a:noFill/>
        </p:spPr>
      </p:pic>
      <p:pic>
        <p:nvPicPr>
          <p:cNvPr id="2097155" name="Picture 10" descr="C:\Users\user\Desktop\Jorasanko-daily-sun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5791200" y="2362201"/>
            <a:ext cx="3200400" cy="2438400"/>
          </a:xfrm>
          <a:prstGeom prst="rect"/>
          <a:noFill/>
        </p:spPr>
      </p:pic>
      <p:pic>
        <p:nvPicPr>
          <p:cNvPr id="2097156" name="Picture 11" descr="C:\Users\user\Desktop\Vivekananda_House_Old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0" y="4953000"/>
            <a:ext cx="3581400" cy="1905000"/>
          </a:xfrm>
          <a:prstGeom prst="rect"/>
          <a:noFill/>
        </p:spPr>
      </p:pic>
      <p:pic>
        <p:nvPicPr>
          <p:cNvPr id="2097157" name="Picture 12" descr="C:\Users\user\Desktop\kolkata-college-street-main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5834063" y="5029200"/>
            <a:ext cx="3309937" cy="1828800"/>
          </a:xfrm>
          <a:prstGeom prst="rect"/>
          <a:noFill/>
        </p:spPr>
      </p:pic>
      <p:pic>
        <p:nvPicPr>
          <p:cNvPr id="2097158" name="Picture 13" descr="C:\Users\user\Desktop\durga-ban-1-e147514301682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/>
          <a:srcRect/>
          <a:stretch>
            <a:fillRect/>
          </a:stretch>
        </p:blipFill>
        <p:spPr bwMode="auto">
          <a:xfrm>
            <a:off x="2971800" y="1295400"/>
            <a:ext cx="3352800" cy="2243797"/>
          </a:xfrm>
          <a:prstGeom prst="rect"/>
          <a:noFill/>
        </p:spPr>
      </p:pic>
      <p:sp>
        <p:nvSpPr>
          <p:cNvPr id="1048593" name="TextBox 13"/>
          <p:cNvSpPr txBox="1"/>
          <p:nvPr/>
        </p:nvSpPr>
        <p:spPr>
          <a:xfrm>
            <a:off x="0" y="0"/>
            <a:ext cx="3505200" cy="45728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en-US" u="sng" smtClean="0">
                <a:solidFill>
                  <a:srgbClr val="FFFF00"/>
                </a:solidFill>
              </a:rPr>
              <a:t>Victoria Memorial</a:t>
            </a:r>
            <a:endParaRPr dirty="0" lang="en-US" u="sng">
              <a:solidFill>
                <a:srgbClr val="FFFF00"/>
              </a:solidFill>
            </a:endParaRPr>
          </a:p>
        </p:txBody>
      </p:sp>
      <p:sp>
        <p:nvSpPr>
          <p:cNvPr id="1048594" name="TextBox 14"/>
          <p:cNvSpPr txBox="1"/>
          <p:nvPr/>
        </p:nvSpPr>
        <p:spPr>
          <a:xfrm>
            <a:off x="3733800" y="838200"/>
            <a:ext cx="1905000" cy="45728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en-US" u="sng" smtClean="0">
                <a:solidFill>
                  <a:srgbClr val="FFFF00"/>
                </a:solidFill>
              </a:rPr>
              <a:t>Kumortuli</a:t>
            </a:r>
            <a:endParaRPr dirty="0" lang="en-US" u="sng">
              <a:solidFill>
                <a:srgbClr val="FFFF00"/>
              </a:solidFill>
            </a:endParaRPr>
          </a:p>
        </p:txBody>
      </p:sp>
      <p:sp>
        <p:nvSpPr>
          <p:cNvPr id="1048595" name="TextBox 15"/>
          <p:cNvSpPr txBox="1"/>
          <p:nvPr/>
        </p:nvSpPr>
        <p:spPr>
          <a:xfrm>
            <a:off x="381000" y="2286000"/>
            <a:ext cx="2286000" cy="45728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en-US" u="sng" smtClean="0">
                <a:solidFill>
                  <a:srgbClr val="FFFF00"/>
                </a:solidFill>
              </a:rPr>
              <a:t>St. Paul’s Cathedral</a:t>
            </a:r>
            <a:endParaRPr dirty="0" lang="en-US" u="sng">
              <a:solidFill>
                <a:srgbClr val="FFFF00"/>
              </a:solidFill>
            </a:endParaRPr>
          </a:p>
        </p:txBody>
      </p:sp>
      <p:sp>
        <p:nvSpPr>
          <p:cNvPr id="1048596" name="TextBox 16"/>
          <p:cNvSpPr txBox="1"/>
          <p:nvPr/>
        </p:nvSpPr>
        <p:spPr>
          <a:xfrm>
            <a:off x="457200" y="4648200"/>
            <a:ext cx="2362200" cy="45728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en-US" u="sng" smtClean="0">
                <a:solidFill>
                  <a:srgbClr val="FFFF00"/>
                </a:solidFill>
              </a:rPr>
              <a:t>Vivekananda’s house</a:t>
            </a:r>
            <a:endParaRPr dirty="0" lang="en-US" u="sng">
              <a:solidFill>
                <a:srgbClr val="FFFF00"/>
              </a:solidFill>
            </a:endParaRPr>
          </a:p>
        </p:txBody>
      </p:sp>
      <p:sp>
        <p:nvSpPr>
          <p:cNvPr id="1048597" name="TextBox 17"/>
          <p:cNvSpPr txBox="1"/>
          <p:nvPr/>
        </p:nvSpPr>
        <p:spPr>
          <a:xfrm>
            <a:off x="6248400" y="4724400"/>
            <a:ext cx="2895600" cy="45728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en-US" u="sng" smtClean="0">
                <a:solidFill>
                  <a:srgbClr val="FFFF00"/>
                </a:solidFill>
              </a:rPr>
              <a:t>College Street Boipara</a:t>
            </a:r>
            <a:endParaRPr dirty="0" lang="en-US" u="sng">
              <a:solidFill>
                <a:srgbClr val="FFFF00"/>
              </a:solidFill>
            </a:endParaRPr>
          </a:p>
        </p:txBody>
      </p:sp>
      <p:pic>
        <p:nvPicPr>
          <p:cNvPr id="2097159" name="Picture 14" descr="C:\Users\user\Desktop\534725749-56a3c2015f9b58b7d0d39bbd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8"/>
          <a:srcRect/>
          <a:stretch>
            <a:fillRect/>
          </a:stretch>
        </p:blipFill>
        <p:spPr bwMode="auto">
          <a:xfrm>
            <a:off x="3200400" y="3962400"/>
            <a:ext cx="3048000" cy="2041525"/>
          </a:xfrm>
          <a:prstGeom prst="rect"/>
          <a:noFill/>
        </p:spPr>
      </p:pic>
      <p:sp>
        <p:nvSpPr>
          <p:cNvPr id="1048598" name="TextBox 19"/>
          <p:cNvSpPr txBox="1"/>
          <p:nvPr/>
        </p:nvSpPr>
        <p:spPr>
          <a:xfrm>
            <a:off x="3962400" y="3581400"/>
            <a:ext cx="1524000" cy="45728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en-US" u="sng" smtClean="0">
                <a:solidFill>
                  <a:srgbClr val="FFFF00"/>
                </a:solidFill>
              </a:rPr>
              <a:t>New Market</a:t>
            </a:r>
            <a:endParaRPr dirty="0" lang="en-US" u="sng">
              <a:solidFill>
                <a:srgbClr val="FFFF00"/>
              </a:solidFill>
            </a:endParaRPr>
          </a:p>
        </p:txBody>
      </p:sp>
      <p:sp>
        <p:nvSpPr>
          <p:cNvPr id="1048599" name="TextBox 20"/>
          <p:cNvSpPr txBox="1"/>
          <p:nvPr/>
        </p:nvSpPr>
        <p:spPr>
          <a:xfrm rot="20143787">
            <a:off x="-345632" y="1718548"/>
            <a:ext cx="9805135" cy="200307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6600" lang="en-US" u="sng" smtClean="0">
                <a:solidFill>
                  <a:srgbClr val="FF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Kolkata City Tour </a:t>
            </a:r>
            <a:r>
              <a:rPr b="1" dirty="0" sz="6600" lang="en-US" u="sng" smtClean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1950/-</a:t>
            </a:r>
          </a:p>
          <a:p>
            <a:pPr algn="ctr"/>
            <a:r>
              <a:rPr b="1" dirty="0" sz="2800" lang="en-US" smtClean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(min 4 heads)</a:t>
            </a:r>
            <a:endParaRPr b="1" dirty="0" sz="2800" lang="en-US"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Rectangle 2"/>
          <p:cNvSpPr>
            <a:spLocks noChangeArrowheads="1"/>
          </p:cNvSpPr>
          <p:nvPr/>
        </p:nvSpPr>
        <p:spPr bwMode="auto">
          <a:xfrm>
            <a:off x="1295400" y="1524000"/>
            <a:ext cx="6781800" cy="5334000"/>
          </a:xfrm>
          <a:prstGeom prst="rect"/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p>
            <a:r>
              <a:rPr b="1" dirty="0" sz="2000" lang="en-US">
                <a:solidFill>
                  <a:srgbClr val="FF0000"/>
                </a:solidFill>
              </a:rPr>
              <a:t>Kolkata City Tour : (Heritage City of Joy)</a:t>
            </a:r>
            <a:r>
              <a:rPr b="1" dirty="0" sz="1400" lang="en-US"/>
              <a:t>       </a:t>
            </a:r>
            <a:r>
              <a:rPr dirty="0" sz="1400" lang="en-US">
                <a:solidFill>
                  <a:srgbClr val="002060"/>
                </a:solidFill>
              </a:rPr>
              <a:t>Duration- 8 hours   </a:t>
            </a:r>
          </a:p>
          <a:p>
            <a:pPr lvl="1"/>
            <a:endParaRPr b="1" dirty="0" sz="1400" lang="en-US">
              <a:solidFill>
                <a:srgbClr val="FF0000"/>
              </a:solidFill>
            </a:endParaRPr>
          </a:p>
          <a:p>
            <a:r>
              <a:rPr dirty="0" sz="1400" lang="en-US" u="sng">
                <a:solidFill>
                  <a:srgbClr val="500050"/>
                </a:solidFill>
              </a:rPr>
              <a:t>Itinerary 1</a:t>
            </a:r>
          </a:p>
          <a:p>
            <a:r>
              <a:rPr b="1" dirty="0" sz="1400" lang="en-US">
                <a:solidFill>
                  <a:srgbClr val="7030A0"/>
                </a:solidFill>
              </a:rPr>
              <a:t>Victoria Memorial</a:t>
            </a:r>
            <a:r>
              <a:rPr b="1" dirty="0" sz="1400" lang="en-US" u="sng">
                <a:solidFill>
                  <a:srgbClr val="7030A0"/>
                </a:solidFill>
              </a:rPr>
              <a:t>,  </a:t>
            </a:r>
            <a:r>
              <a:rPr b="1" dirty="0" sz="1400" lang="en-US">
                <a:solidFill>
                  <a:srgbClr val="7030A0"/>
                </a:solidFill>
              </a:rPr>
              <a:t>Mother Teresa’s home / Indian</a:t>
            </a:r>
            <a:r>
              <a:rPr b="1" dirty="0" sz="1400" lang="en-US" u="sng">
                <a:solidFill>
                  <a:srgbClr val="7030A0"/>
                </a:solidFill>
              </a:rPr>
              <a:t> </a:t>
            </a:r>
            <a:r>
              <a:rPr b="1" dirty="0" sz="1400" lang="en-US">
                <a:solidFill>
                  <a:srgbClr val="7030A0"/>
                </a:solidFill>
              </a:rPr>
              <a:t>Museum,  New Market, Dakshineswar  &amp;  Belur</a:t>
            </a:r>
          </a:p>
          <a:p>
            <a:endParaRPr b="1" dirty="0" sz="1400" lang="en-US">
              <a:solidFill>
                <a:srgbClr val="7030A0"/>
              </a:solidFill>
            </a:endParaRPr>
          </a:p>
          <a:p>
            <a:r>
              <a:rPr dirty="0" sz="1400" lang="en-US" u="sng">
                <a:solidFill>
                  <a:srgbClr val="C40CAA"/>
                </a:solidFill>
              </a:rPr>
              <a:t>Itinerary 2-</a:t>
            </a:r>
          </a:p>
          <a:p>
            <a:r>
              <a:rPr b="1" dirty="0" sz="1400" lang="en-US">
                <a:solidFill>
                  <a:srgbClr val="C0504D"/>
                </a:solidFill>
              </a:rPr>
              <a:t>Kalighat Temple,  Victoria Memorial,  Eden Gardens,  Writers Bldg,  St Pauls Cathedral,  Quest Mall / South City Mall</a:t>
            </a:r>
          </a:p>
          <a:p>
            <a:endParaRPr b="1" dirty="0" sz="1400" lang="en-US">
              <a:solidFill>
                <a:srgbClr val="C0504D"/>
              </a:solidFill>
            </a:endParaRPr>
          </a:p>
          <a:p>
            <a:r>
              <a:rPr dirty="0" sz="1400" lang="en-US" u="sng">
                <a:solidFill>
                  <a:srgbClr val="FF0000"/>
                </a:solidFill>
              </a:rPr>
              <a:t>Itinerary 3-</a:t>
            </a:r>
          </a:p>
          <a:p>
            <a:r>
              <a:rPr b="1" dirty="0" sz="1400" lang="en-US">
                <a:solidFill>
                  <a:srgbClr val="0070C0"/>
                </a:solidFill>
              </a:rPr>
              <a:t>Kalighat temple,  Victoria Memorial,  Indian Museum,  St Pauls Cathedral,  New Market</a:t>
            </a:r>
          </a:p>
          <a:p>
            <a:r>
              <a:rPr b="1" dirty="0" sz="1400" lang="en-US"/>
              <a:t>Car details- AC Bus  / Tempo Traveller </a:t>
            </a:r>
            <a:r>
              <a:rPr dirty="0" sz="1400" lang="en-US"/>
              <a:t>and similar</a:t>
            </a:r>
          </a:p>
          <a:p>
            <a:endParaRPr b="1" dirty="0" sz="1400" lang="en-US">
              <a:solidFill>
                <a:srgbClr val="0070C0"/>
              </a:solidFill>
            </a:endParaRPr>
          </a:p>
          <a:p>
            <a:r>
              <a:rPr b="1" dirty="0" sz="1400" lang="en-US">
                <a:solidFill>
                  <a:srgbClr val="500050"/>
                </a:solidFill>
              </a:rPr>
              <a:t>                                                           </a:t>
            </a:r>
            <a:endParaRPr b="1" dirty="0" sz="1400" lang="en-US" u="sng">
              <a:solidFill>
                <a:srgbClr val="500050"/>
              </a:solidFill>
            </a:endParaRPr>
          </a:p>
          <a:p>
            <a:pPr algn="ctr"/>
            <a:r>
              <a:rPr dirty="0" sz="1400" lang="en-US"/>
              <a:t> </a:t>
            </a:r>
            <a:endParaRPr dirty="0" sz="1400" i="1" lang="en-US">
              <a:solidFill>
                <a:srgbClr val="500050"/>
              </a:solidFill>
            </a:endParaRPr>
          </a:p>
          <a:p>
            <a:pPr algn="ctr"/>
            <a:endParaRPr dirty="0" sz="1400" i="1" lang="en-US">
              <a:solidFill>
                <a:srgbClr val="500050"/>
              </a:solidFill>
            </a:endParaRPr>
          </a:p>
          <a:p>
            <a:pPr algn="ctr"/>
            <a:endParaRPr dirty="0" sz="1400" i="1" lang="en-US">
              <a:solidFill>
                <a:srgbClr val="500050"/>
              </a:solidFill>
            </a:endParaRPr>
          </a:p>
          <a:p>
            <a:pPr algn="ctr"/>
            <a:endParaRPr dirty="0" sz="1400" i="1" lang="en-US">
              <a:solidFill>
                <a:srgbClr val="500050"/>
              </a:solidFill>
            </a:endParaRPr>
          </a:p>
          <a:p>
            <a:pPr algn="ctr"/>
            <a:r>
              <a:rPr dirty="0" sz="1400" i="1" lang="en-US">
                <a:solidFill>
                  <a:srgbClr val="500050"/>
                </a:solidFill>
              </a:rPr>
              <a:t>NB- rates are exclusive of parking fees ,entry fees for foreigners and meals</a:t>
            </a:r>
          </a:p>
          <a:p>
            <a:pPr algn="ctr"/>
            <a:r>
              <a:rPr dirty="0" sz="1400" i="1" lang="en-US">
                <a:solidFill>
                  <a:srgbClr val="500050"/>
                </a:solidFill>
              </a:rPr>
              <a:t>Inclusive of general entry fees, vehicle, sightseeing and bisleri </a:t>
            </a:r>
            <a:r>
              <a:rPr dirty="0" sz="1400" i="1" lang="en-US" smtClean="0">
                <a:solidFill>
                  <a:srgbClr val="500050"/>
                </a:solidFill>
              </a:rPr>
              <a:t>water </a:t>
            </a:r>
            <a:endParaRPr dirty="0" sz="1400" i="1" lang="en-US">
              <a:solidFill>
                <a:srgbClr val="500050"/>
              </a:solidFill>
            </a:endParaRPr>
          </a:p>
          <a:p>
            <a:pPr algn="ctr"/>
            <a:r>
              <a:rPr dirty="0" sz="1400" i="1" lang="en-US">
                <a:solidFill>
                  <a:srgbClr val="FF0000"/>
                </a:solidFill>
              </a:rPr>
              <a:t>The itineraries can be further customised to suit your needs</a:t>
            </a:r>
            <a:r>
              <a:rPr dirty="0" sz="1400" i="1" lang="en-US" smtClean="0">
                <a:solidFill>
                  <a:srgbClr val="FF0000"/>
                </a:solidFill>
              </a:rPr>
              <a:t>. </a:t>
            </a:r>
            <a:r>
              <a:rPr b="1" dirty="0" sz="1400" i="1" lang="en-US" smtClean="0">
                <a:solidFill>
                  <a:srgbClr val="FF0000"/>
                </a:solidFill>
              </a:rPr>
              <a:t>Tour </a:t>
            </a:r>
            <a:r>
              <a:rPr b="1" dirty="0" sz="1400" i="1" lang="en-US">
                <a:solidFill>
                  <a:srgbClr val="FF0000"/>
                </a:solidFill>
              </a:rPr>
              <a:t>dates- as per your convenience</a:t>
            </a:r>
          </a:p>
          <a:p>
            <a:pPr algn="ctr"/>
            <a:endParaRPr dirty="0" sz="1400" i="1" lang="en-US">
              <a:solidFill>
                <a:srgbClr val="FF0000"/>
              </a:solidFill>
            </a:endParaRPr>
          </a:p>
          <a:p>
            <a:pPr algn="ctr"/>
            <a:endParaRPr dirty="0" sz="1400" i="1" lang="en-US">
              <a:solidFill>
                <a:srgbClr val="500050"/>
              </a:solidFill>
            </a:endParaRPr>
          </a:p>
          <a:p>
            <a:pPr algn="ctr"/>
            <a:endParaRPr dirty="0" sz="1400" i="1" lang="en-US">
              <a:solidFill>
                <a:srgbClr val="500050"/>
              </a:solidFill>
            </a:endParaRPr>
          </a:p>
          <a:p>
            <a:pPr algn="ctr"/>
            <a:endParaRPr dirty="0" sz="1400" i="1" lang="en-US">
              <a:solidFill>
                <a:srgbClr val="500050"/>
              </a:solidFill>
            </a:endParaRPr>
          </a:p>
          <a:p>
            <a:endParaRPr dirty="0" lang="en-US"/>
          </a:p>
        </p:txBody>
      </p:sp>
      <p:pic>
        <p:nvPicPr>
          <p:cNvPr id="2097160" name="Picture 4" descr="C:\Users\ishhan\Desktop\download (2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81000" y="228600"/>
            <a:ext cx="2057400" cy="1166813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1" name="Picture 5" descr="C:\Users\ishhan\Desktop\download (4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276600" y="228600"/>
            <a:ext cx="2619375" cy="123825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2" name="Picture 6" descr="C:\Users\ishhan\Desktop\Victoria-Memorial-Picture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629400" y="4724400"/>
            <a:ext cx="1293813" cy="9906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3" name="Picture 7" descr="C:\Users\ishhan\Desktop\download (5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6781800" y="228600"/>
            <a:ext cx="2133600" cy="123825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4" name="Picture 21" descr="C:\Users\ishhan\Desktop\download (3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1524000" y="4800600"/>
            <a:ext cx="1371600" cy="9144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01" name="TextBox 11"/>
          <p:cNvSpPr txBox="1">
            <a:spLocks noChangeArrowheads="1"/>
          </p:cNvSpPr>
          <p:nvPr/>
        </p:nvSpPr>
        <p:spPr bwMode="auto">
          <a:xfrm>
            <a:off x="-1600200" y="2286000"/>
            <a:ext cx="330835" cy="403948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p>
            <a:endParaRPr lang="en-US">
              <a:latin typeface="Franklin Gothic Book" pitchFamily="34" charset="0"/>
            </a:endParaRPr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 descr="C:\Users\user\Desktop\P6 cruise tour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  <p:sp>
        <p:nvSpPr>
          <p:cNvPr id="1048602" name="TextBox 6"/>
          <p:cNvSpPr txBox="1"/>
          <p:nvPr/>
        </p:nvSpPr>
        <p:spPr>
          <a:xfrm>
            <a:off x="6324600" y="762000"/>
            <a:ext cx="2819400" cy="85592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en-US" smtClean="0">
                <a:solidFill>
                  <a:srgbClr val="FFFF00"/>
                </a:solidFill>
              </a:rPr>
              <a:t>1950/-  (min 15 heads)       (5 hours)</a:t>
            </a:r>
            <a:endParaRPr dirty="0" sz="2000"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C:\Users\user\Desktop\Dakhineshwar_Temple_beside_the_Hoogly,_West_Benga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52400" y="381000"/>
            <a:ext cx="3581400" cy="2400300"/>
          </a:xfrm>
          <a:prstGeom prst="rect"/>
          <a:noFill/>
        </p:spPr>
      </p:pic>
      <p:pic>
        <p:nvPicPr>
          <p:cNvPr id="2097167" name="Picture 3" descr="C:\Users\user\Desktop\download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410200" y="381000"/>
            <a:ext cx="3533775" cy="2438400"/>
          </a:xfrm>
          <a:prstGeom prst="rect"/>
          <a:noFill/>
        </p:spPr>
      </p:pic>
      <p:pic>
        <p:nvPicPr>
          <p:cNvPr id="2097168" name="Picture 4" descr="C:\Users\user\Desktop\dakshineswar-kali-templ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152400" y="4114800"/>
            <a:ext cx="3581400" cy="2532957"/>
          </a:xfrm>
          <a:prstGeom prst="rect"/>
          <a:noFill/>
        </p:spPr>
      </p:pic>
      <p:pic>
        <p:nvPicPr>
          <p:cNvPr id="2097169" name="Picture 5" descr="C:\Users\user\Desktop\kolkata-birla-mandir-140375096385-jpeg-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5410200" y="4095750"/>
            <a:ext cx="3581400" cy="2600325"/>
          </a:xfrm>
          <a:prstGeom prst="rect"/>
          <a:noFill/>
        </p:spPr>
      </p:pic>
      <p:pic>
        <p:nvPicPr>
          <p:cNvPr id="2097170" name="Picture 6" descr="C:\Users\user\Desktop\1200px-Kalighat_Temple_Kolkata_India_-_panoramio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2895600" y="2438400"/>
            <a:ext cx="3276600" cy="2457450"/>
          </a:xfrm>
          <a:prstGeom prst="rect"/>
          <a:noFill/>
        </p:spPr>
      </p:pic>
      <p:sp>
        <p:nvSpPr>
          <p:cNvPr id="1048603" name="TextBox 10"/>
          <p:cNvSpPr txBox="1"/>
          <p:nvPr/>
        </p:nvSpPr>
        <p:spPr>
          <a:xfrm>
            <a:off x="457200" y="0"/>
            <a:ext cx="2819400" cy="45728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en-US" u="sng" smtClean="0">
                <a:solidFill>
                  <a:srgbClr val="FFFF00"/>
                </a:solidFill>
              </a:rPr>
              <a:t>Dakshineshwar Temple</a:t>
            </a:r>
            <a:endParaRPr dirty="0" lang="en-US" u="sng">
              <a:solidFill>
                <a:srgbClr val="FFFF00"/>
              </a:solidFill>
            </a:endParaRPr>
          </a:p>
        </p:txBody>
      </p:sp>
      <p:sp>
        <p:nvSpPr>
          <p:cNvPr id="1048604" name="TextBox 11"/>
          <p:cNvSpPr txBox="1"/>
          <p:nvPr/>
        </p:nvSpPr>
        <p:spPr>
          <a:xfrm>
            <a:off x="5867400" y="0"/>
            <a:ext cx="2667000" cy="45728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en-US" u="sng" smtClean="0">
                <a:solidFill>
                  <a:srgbClr val="FFFF00"/>
                </a:solidFill>
              </a:rPr>
              <a:t>Lake Kalibari Temple</a:t>
            </a:r>
            <a:endParaRPr dirty="0" lang="en-US" u="sng">
              <a:solidFill>
                <a:srgbClr val="FFFF00"/>
              </a:solidFill>
            </a:endParaRPr>
          </a:p>
        </p:txBody>
      </p:sp>
      <p:sp>
        <p:nvSpPr>
          <p:cNvPr id="1048605" name="TextBox 12"/>
          <p:cNvSpPr txBox="1"/>
          <p:nvPr/>
        </p:nvSpPr>
        <p:spPr>
          <a:xfrm>
            <a:off x="3962400" y="1752600"/>
            <a:ext cx="1143000" cy="7785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en-US" u="sng" smtClean="0">
                <a:solidFill>
                  <a:srgbClr val="FFFF00"/>
                </a:solidFill>
              </a:rPr>
              <a:t>Kalighat Temple</a:t>
            </a:r>
            <a:endParaRPr dirty="0" lang="en-US" u="sng">
              <a:solidFill>
                <a:srgbClr val="FFFF00"/>
              </a:solidFill>
            </a:endParaRPr>
          </a:p>
        </p:txBody>
      </p:sp>
      <p:sp>
        <p:nvSpPr>
          <p:cNvPr id="1048606" name="TextBox 13"/>
          <p:cNvSpPr txBox="1"/>
          <p:nvPr/>
        </p:nvSpPr>
        <p:spPr>
          <a:xfrm>
            <a:off x="457200" y="3657600"/>
            <a:ext cx="2209800" cy="457288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 u="sng" smtClean="0">
                <a:solidFill>
                  <a:srgbClr val="FFFF00"/>
                </a:solidFill>
              </a:rPr>
              <a:t>Belur Math Temple</a:t>
            </a:r>
            <a:endParaRPr dirty="0" lang="en-US" u="sng">
              <a:solidFill>
                <a:srgbClr val="FFFF00"/>
              </a:solidFill>
            </a:endParaRPr>
          </a:p>
        </p:txBody>
      </p:sp>
      <p:sp>
        <p:nvSpPr>
          <p:cNvPr id="1048607" name="TextBox 14"/>
          <p:cNvSpPr txBox="1"/>
          <p:nvPr/>
        </p:nvSpPr>
        <p:spPr>
          <a:xfrm>
            <a:off x="6324600" y="3657600"/>
            <a:ext cx="2514600" cy="45728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en-US" u="sng" smtClean="0">
                <a:solidFill>
                  <a:srgbClr val="FFFF00"/>
                </a:solidFill>
              </a:rPr>
              <a:t>Birla Mandir Temple</a:t>
            </a:r>
            <a:endParaRPr dirty="0" lang="en-US" u="sng">
              <a:solidFill>
                <a:srgbClr val="FFFF00"/>
              </a:solidFill>
            </a:endParaRPr>
          </a:p>
        </p:txBody>
      </p:sp>
      <p:sp>
        <p:nvSpPr>
          <p:cNvPr id="1048608" name="TextBox 15"/>
          <p:cNvSpPr txBox="1"/>
          <p:nvPr/>
        </p:nvSpPr>
        <p:spPr>
          <a:xfrm rot="1193560">
            <a:off x="15088" y="3135261"/>
            <a:ext cx="9498327" cy="1759343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5400" lang="en-US" u="sng" smtClean="0">
                <a:solidFill>
                  <a:srgbClr val="FF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Kolkata Temple Tour</a:t>
            </a:r>
            <a:r>
              <a:rPr b="1" dirty="0" sz="5400" lang="en-US" u="sng" smtClean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1750/-</a:t>
            </a:r>
          </a:p>
          <a:p>
            <a:r>
              <a:rPr b="1" dirty="0" sz="2800" lang="en-US" smtClean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(min 4 heads)</a:t>
            </a:r>
            <a:endParaRPr b="1" dirty="0" sz="2800" lang="en-US" u="sng"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extBox 5"/>
          <p:cNvSpPr txBox="1"/>
          <p:nvPr/>
        </p:nvSpPr>
        <p:spPr>
          <a:xfrm>
            <a:off x="1905000" y="0"/>
            <a:ext cx="5486400" cy="40011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000" lang="en-US" err="1" u="sng" smtClean="0">
                <a:solidFill>
                  <a:srgbClr val="FFFF00"/>
                </a:solidFill>
              </a:rPr>
              <a:t>Sundarban</a:t>
            </a:r>
            <a:r>
              <a:rPr b="1" dirty="0" sz="2000" lang="en-US" u="sng" smtClean="0">
                <a:solidFill>
                  <a:srgbClr val="FFFF00"/>
                </a:solidFill>
              </a:rPr>
              <a:t>     1850 /-   </a:t>
            </a:r>
            <a:r>
              <a:rPr b="1" dirty="0" lang="en-US" u="sng" smtClean="0">
                <a:solidFill>
                  <a:srgbClr val="FFFF00"/>
                </a:solidFill>
              </a:rPr>
              <a:t>(min 10 heads)</a:t>
            </a:r>
            <a:endParaRPr b="1" dirty="0" lang="en-US" u="sng">
              <a:solidFill>
                <a:srgbClr val="FFFF00"/>
              </a:solidFill>
            </a:endParaRPr>
          </a:p>
        </p:txBody>
      </p:sp>
      <p:pic>
        <p:nvPicPr>
          <p:cNvPr id="2097171" name="Picture 2" descr="C:\Users\user\Desktop\5816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28600" y="381000"/>
            <a:ext cx="4267200" cy="1797081"/>
          </a:xfrm>
          <a:prstGeom prst="rect"/>
          <a:noFill/>
        </p:spPr>
      </p:pic>
      <p:pic>
        <p:nvPicPr>
          <p:cNvPr id="2097172" name="Picture 3" descr="C:\Users\user\Desktop\Sundarban-tiger_780px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876800" y="381000"/>
            <a:ext cx="4000500" cy="1806087"/>
          </a:xfrm>
          <a:prstGeom prst="rect"/>
          <a:noFill/>
        </p:spPr>
      </p:pic>
      <p:sp>
        <p:nvSpPr>
          <p:cNvPr id="1048610" name="TextBox 8"/>
          <p:cNvSpPr txBox="1"/>
          <p:nvPr/>
        </p:nvSpPr>
        <p:spPr>
          <a:xfrm>
            <a:off x="2209800" y="2209800"/>
            <a:ext cx="4724400" cy="40011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000" lang="en-US" err="1" u="sng" smtClean="0">
                <a:solidFill>
                  <a:srgbClr val="FFFF00"/>
                </a:solidFill>
              </a:rPr>
              <a:t>Shantiniketan</a:t>
            </a:r>
            <a:r>
              <a:rPr b="1" dirty="0" sz="2000" lang="en-US" u="sng" smtClean="0">
                <a:solidFill>
                  <a:srgbClr val="FFFF00"/>
                </a:solidFill>
              </a:rPr>
              <a:t>   2550/-  </a:t>
            </a:r>
            <a:r>
              <a:rPr b="1" dirty="0" lang="en-US" u="sng" smtClean="0">
                <a:solidFill>
                  <a:srgbClr val="FFFF00"/>
                </a:solidFill>
              </a:rPr>
              <a:t>(min 6 heads)</a:t>
            </a:r>
            <a:endParaRPr b="1" dirty="0" lang="en-US" u="sng">
              <a:solidFill>
                <a:srgbClr val="FFFF00"/>
              </a:solidFill>
            </a:endParaRPr>
          </a:p>
        </p:txBody>
      </p:sp>
      <p:pic>
        <p:nvPicPr>
          <p:cNvPr id="2097173" name="Picture 4" descr="C:\Users\user\Desktop\maxresdefault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228600" y="2590800"/>
            <a:ext cx="4267200" cy="2014538"/>
          </a:xfrm>
          <a:prstGeom prst="rect"/>
          <a:noFill/>
        </p:spPr>
      </p:pic>
      <p:pic>
        <p:nvPicPr>
          <p:cNvPr id="2097174" name="Picture 5" descr="C:\Users\user\Desktop\rabindranath_tagor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5943600" y="2590800"/>
            <a:ext cx="1828800" cy="1981200"/>
          </a:xfrm>
          <a:prstGeom prst="rect"/>
          <a:noFill/>
        </p:spPr>
      </p:pic>
      <p:pic>
        <p:nvPicPr>
          <p:cNvPr id="2097175" name="Picture 6" descr="C:\Users\user\Desktop\digha-beach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0" y="5029200"/>
            <a:ext cx="4495800" cy="1828800"/>
          </a:xfrm>
          <a:prstGeom prst="rect"/>
          <a:noFill/>
        </p:spPr>
      </p:pic>
      <p:pic>
        <p:nvPicPr>
          <p:cNvPr id="2097176" name="Picture 7" descr="C:\Users\user\Desktop\Mandarmani-Beach_iccopb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4953000" y="5029199"/>
            <a:ext cx="4191000" cy="1828801"/>
          </a:xfrm>
          <a:prstGeom prst="rect"/>
          <a:noFill/>
        </p:spPr>
      </p:pic>
      <p:sp>
        <p:nvSpPr>
          <p:cNvPr id="1048611" name="TextBox 13"/>
          <p:cNvSpPr txBox="1"/>
          <p:nvPr/>
        </p:nvSpPr>
        <p:spPr>
          <a:xfrm>
            <a:off x="304800" y="4648200"/>
            <a:ext cx="3810000" cy="40011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000" lang="en-US" u="sng" smtClean="0">
                <a:solidFill>
                  <a:srgbClr val="FFFF00"/>
                </a:solidFill>
              </a:rPr>
              <a:t>Digha   2250/-  </a:t>
            </a:r>
            <a:r>
              <a:rPr b="1" dirty="0" lang="en-US" u="sng" smtClean="0">
                <a:solidFill>
                  <a:srgbClr val="FFFF00"/>
                </a:solidFill>
              </a:rPr>
              <a:t>(min 6 heads)</a:t>
            </a:r>
            <a:endParaRPr b="1" dirty="0" lang="en-US" u="sng">
              <a:solidFill>
                <a:srgbClr val="FFFF00"/>
              </a:solidFill>
            </a:endParaRPr>
          </a:p>
        </p:txBody>
      </p:sp>
      <p:sp>
        <p:nvSpPr>
          <p:cNvPr id="1048612" name="TextBox 14"/>
          <p:cNvSpPr txBox="1"/>
          <p:nvPr/>
        </p:nvSpPr>
        <p:spPr>
          <a:xfrm>
            <a:off x="4495800" y="4648200"/>
            <a:ext cx="4953000" cy="40011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000" lang="en-US" u="sng" smtClean="0">
                <a:solidFill>
                  <a:srgbClr val="FFFF00"/>
                </a:solidFill>
              </a:rPr>
              <a:t>Mandarmani   2550/-  </a:t>
            </a:r>
            <a:r>
              <a:rPr b="1" dirty="0" lang="en-US" u="sng" smtClean="0">
                <a:solidFill>
                  <a:srgbClr val="FFFF00"/>
                </a:solidFill>
              </a:rPr>
              <a:t>(min 8 heads)</a:t>
            </a:r>
            <a:endParaRPr b="1" dirty="0" lang="en-US" u="sng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2" descr="C:\Users\user\Desktop\image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04800" y="381000"/>
            <a:ext cx="3962400" cy="1905000"/>
          </a:xfrm>
          <a:prstGeom prst="rect"/>
          <a:noFill/>
        </p:spPr>
      </p:pic>
      <p:pic>
        <p:nvPicPr>
          <p:cNvPr id="2097178" name="Picture 3" descr="C:\Users\user\Desktop\darjeeling_647_021517111436_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953000" y="381000"/>
            <a:ext cx="3962400" cy="1905000"/>
          </a:xfrm>
          <a:prstGeom prst="rect"/>
          <a:noFill/>
        </p:spPr>
      </p:pic>
      <p:pic>
        <p:nvPicPr>
          <p:cNvPr id="2097179" name="Picture 4" descr="C:\Users\user\Desktop\hqdefault (1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304800" y="2743200"/>
            <a:ext cx="3962400" cy="1981200"/>
          </a:xfrm>
          <a:prstGeom prst="rect"/>
          <a:noFill/>
        </p:spPr>
      </p:pic>
      <p:pic>
        <p:nvPicPr>
          <p:cNvPr id="2097180" name="Picture 5" descr="C:\Users\user\Desktop\lake-tsomgo-the-footprint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4953000" y="2743201"/>
            <a:ext cx="3962400" cy="1981199"/>
          </a:xfrm>
          <a:prstGeom prst="rect"/>
          <a:noFill/>
        </p:spPr>
      </p:pic>
      <p:pic>
        <p:nvPicPr>
          <p:cNvPr id="2097181" name="Picture 6" descr="C:\Users\user\Desktop\iconMenu-992-1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304800" y="5105400"/>
            <a:ext cx="3962400" cy="1752600"/>
          </a:xfrm>
          <a:prstGeom prst="rect"/>
          <a:noFill/>
        </p:spPr>
      </p:pic>
      <p:pic>
        <p:nvPicPr>
          <p:cNvPr id="2097182" name="Picture 7" descr="C:\Users\user\Desktop\4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4953000" y="5105400"/>
            <a:ext cx="3962400" cy="1752600"/>
          </a:xfrm>
          <a:prstGeom prst="rect"/>
          <a:noFill/>
        </p:spPr>
      </p:pic>
      <p:sp>
        <p:nvSpPr>
          <p:cNvPr id="1048613" name="TextBox 11"/>
          <p:cNvSpPr txBox="1"/>
          <p:nvPr/>
        </p:nvSpPr>
        <p:spPr>
          <a:xfrm>
            <a:off x="914400" y="0"/>
            <a:ext cx="7772400" cy="40011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000" lang="en-US" u="sng" smtClean="0">
                <a:solidFill>
                  <a:srgbClr val="FFFF00"/>
                </a:solidFill>
              </a:rPr>
              <a:t>Darjeeling </a:t>
            </a:r>
            <a:r>
              <a:rPr b="1" dirty="0" lang="en-US" u="sng" smtClean="0">
                <a:solidFill>
                  <a:srgbClr val="FFFF00"/>
                </a:solidFill>
              </a:rPr>
              <a:t>(3 days 2 nights)  4500/- - 10500/-   (min 8 heads)</a:t>
            </a:r>
            <a:endParaRPr b="1" dirty="0" lang="en-US" u="sng">
              <a:solidFill>
                <a:srgbClr val="FFFF00"/>
              </a:solidFill>
            </a:endParaRPr>
          </a:p>
        </p:txBody>
      </p:sp>
      <p:sp>
        <p:nvSpPr>
          <p:cNvPr id="1048614" name="TextBox 12"/>
          <p:cNvSpPr txBox="1"/>
          <p:nvPr/>
        </p:nvSpPr>
        <p:spPr>
          <a:xfrm>
            <a:off x="914400" y="2362200"/>
            <a:ext cx="7620000" cy="40011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000" lang="en-US" u="sng" smtClean="0">
                <a:solidFill>
                  <a:srgbClr val="FFFF00"/>
                </a:solidFill>
              </a:rPr>
              <a:t>Gangtok  </a:t>
            </a:r>
            <a:r>
              <a:rPr b="1" dirty="0" lang="en-US" u="sng" smtClean="0">
                <a:solidFill>
                  <a:srgbClr val="FFFF00"/>
                </a:solidFill>
              </a:rPr>
              <a:t>(3 days  2 nights)     4250/-  -  9500/-   (min 7 heads)     </a:t>
            </a:r>
            <a:endParaRPr b="1" dirty="0" lang="en-US" u="sng">
              <a:solidFill>
                <a:srgbClr val="FFFF00"/>
              </a:solidFill>
            </a:endParaRPr>
          </a:p>
        </p:txBody>
      </p:sp>
      <p:sp>
        <p:nvSpPr>
          <p:cNvPr id="1048615" name="TextBox 13"/>
          <p:cNvSpPr txBox="1"/>
          <p:nvPr/>
        </p:nvSpPr>
        <p:spPr>
          <a:xfrm>
            <a:off x="533400" y="4724400"/>
            <a:ext cx="8153400" cy="40011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000" lang="en-US" u="sng" smtClean="0">
                <a:solidFill>
                  <a:srgbClr val="FFFF00"/>
                </a:solidFill>
              </a:rPr>
              <a:t>Dooars  </a:t>
            </a:r>
            <a:r>
              <a:rPr b="1" dirty="0" sz="2000" lang="en-US" u="sng" smtClean="0">
                <a:solidFill>
                  <a:srgbClr val="FF0000"/>
                </a:solidFill>
              </a:rPr>
              <a:t>(Jungle Safari)  </a:t>
            </a:r>
            <a:r>
              <a:rPr b="1" dirty="0" lang="en-US" u="sng" smtClean="0">
                <a:solidFill>
                  <a:srgbClr val="FFFF00"/>
                </a:solidFill>
              </a:rPr>
              <a:t>(3 days  2 nights)   2650/-  (min 5 heads)</a:t>
            </a:r>
            <a:endParaRPr b="1" dirty="0" lang="en-US" u="sng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extBox 1"/>
          <p:cNvSpPr txBox="1">
            <a:spLocks noChangeArrowheads="1"/>
          </p:cNvSpPr>
          <p:nvPr/>
        </p:nvSpPr>
        <p:spPr bwMode="auto">
          <a:xfrm>
            <a:off x="1447800" y="838200"/>
            <a:ext cx="6019800" cy="4893647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p>
            <a:pPr algn="ctr"/>
            <a:r>
              <a:rPr dirty="0" lang="en-US" smtClean="0"/>
              <a:t>        </a:t>
            </a:r>
            <a:r>
              <a:rPr dirty="0" lang="en-US" u="sng" smtClean="0"/>
              <a:t>Please </a:t>
            </a:r>
            <a:r>
              <a:rPr dirty="0" lang="en-US" u="sng"/>
              <a:t>get in touch for more </a:t>
            </a:r>
            <a:r>
              <a:rPr dirty="0" lang="en-US" u="sng" smtClean="0"/>
              <a:t>information</a:t>
            </a:r>
            <a:endParaRPr dirty="0" lang="en-US" u="sng"/>
          </a:p>
          <a:p>
            <a:endParaRPr dirty="0" lang="en-US"/>
          </a:p>
          <a:p>
            <a:pPr algn="ctr"/>
            <a:endParaRPr dirty="0" lang="en-US" smtClean="0"/>
          </a:p>
          <a:p>
            <a:pPr algn="ctr"/>
            <a:endParaRPr dirty="0" lang="en-US" smtClean="0"/>
          </a:p>
          <a:p>
            <a:pPr algn="ctr"/>
            <a:endParaRPr dirty="0" lang="en-US" smtClean="0"/>
          </a:p>
          <a:p>
            <a:pPr algn="ctr"/>
            <a:endParaRPr dirty="0" lang="en-US" smtClean="0"/>
          </a:p>
          <a:p>
            <a:pPr algn="ctr"/>
            <a:endParaRPr dirty="0" lang="en-US"/>
          </a:p>
          <a:p>
            <a:pPr algn="ctr"/>
            <a:r>
              <a:rPr b="1" dirty="0" sz="2800" lang="en-US" smtClean="0">
                <a:solidFill>
                  <a:srgbClr val="FF0000"/>
                </a:solidFill>
              </a:rPr>
              <a:t>   </a:t>
            </a:r>
            <a:endParaRPr b="1" dirty="0" sz="2800" lang="en-US" smtClean="0">
              <a:solidFill>
                <a:srgbClr val="FF0000"/>
              </a:solidFill>
            </a:endParaRPr>
          </a:p>
          <a:p>
            <a:pPr algn="ctr"/>
            <a:r>
              <a:rPr b="1" dirty="0" sz="2800" lang="en-US" smtClean="0">
                <a:solidFill>
                  <a:srgbClr val="FF0000"/>
                </a:solidFill>
              </a:rPr>
              <a:t> </a:t>
            </a:r>
            <a:r>
              <a:rPr b="1" dirty="0" lang="en-US" smtClean="0">
                <a:solidFill>
                  <a:srgbClr val="FF0000"/>
                </a:solidFill>
              </a:rPr>
              <a:t>Temple </a:t>
            </a:r>
            <a:r>
              <a:rPr b="1" dirty="0" lang="en-US">
                <a:solidFill>
                  <a:srgbClr val="FF0000"/>
                </a:solidFill>
              </a:rPr>
              <a:t>Tiger </a:t>
            </a:r>
            <a:r>
              <a:rPr b="1" dirty="0" lang="en-US" smtClean="0">
                <a:solidFill>
                  <a:srgbClr val="FFFF00"/>
                </a:solidFill>
              </a:rPr>
              <a:t>(tour &amp; travels</a:t>
            </a:r>
            <a:r>
              <a:rPr b="1" dirty="0" lang="en-US" smtClean="0">
                <a:solidFill>
                  <a:srgbClr val="FFFF00"/>
                </a:solidFill>
              </a:rPr>
              <a:t>)</a:t>
            </a:r>
          </a:p>
          <a:p>
            <a:pPr algn="ctr"/>
            <a:endParaRPr b="1" dirty="0" lang="en-US">
              <a:solidFill>
                <a:srgbClr val="FFFF00"/>
              </a:solidFill>
            </a:endParaRPr>
          </a:p>
          <a:p>
            <a:pPr algn="ctr"/>
            <a:r>
              <a:rPr b="1" dirty="0" sz="2000" lang="en-US" smtClean="0"/>
              <a:t>        </a:t>
            </a:r>
            <a:r>
              <a:rPr b="1" dirty="0" sz="1400" lang="en-US" smtClean="0"/>
              <a:t>Advance </a:t>
            </a:r>
            <a:r>
              <a:rPr b="1" dirty="0" sz="1400" lang="en-US" smtClean="0">
                <a:solidFill>
                  <a:srgbClr val="FFC000"/>
                </a:solidFill>
              </a:rPr>
              <a:t>BOOKING,</a:t>
            </a:r>
            <a:r>
              <a:rPr b="1" dirty="0" sz="1400" lang="en-US" smtClean="0">
                <a:solidFill>
                  <a:schemeClr val="bg1"/>
                </a:solidFill>
              </a:rPr>
              <a:t>   </a:t>
            </a:r>
            <a:r>
              <a:rPr b="1" dirty="0" sz="1400" lang="en-US" smtClean="0">
                <a:solidFill>
                  <a:srgbClr val="FFFF00"/>
                </a:solidFill>
              </a:rPr>
              <a:t>DISCOUNT , </a:t>
            </a:r>
            <a:r>
              <a:rPr b="1" dirty="0" sz="2000" lang="en-US" err="1" smtClean="0">
                <a:solidFill>
                  <a:srgbClr val="FFFF00"/>
                </a:solidFill>
              </a:rPr>
              <a:t>IMaRC</a:t>
            </a:r>
            <a:r>
              <a:rPr b="1" dirty="0" sz="2000" lang="en-US" smtClean="0">
                <a:solidFill>
                  <a:srgbClr val="FFFF00"/>
                </a:solidFill>
              </a:rPr>
              <a:t>  2018.                        </a:t>
            </a:r>
            <a:r>
              <a:rPr b="1" dirty="0" lang="en-US" smtClean="0">
                <a:solidFill>
                  <a:srgbClr val="92D050"/>
                </a:solidFill>
              </a:rPr>
              <a:t>M- </a:t>
            </a:r>
            <a:r>
              <a:rPr b="1" dirty="0" lang="en-US" smtClean="0"/>
              <a:t>86177-46715,  85829-98400, 97333-10392</a:t>
            </a:r>
            <a:endParaRPr b="1" dirty="0" lang="en-US">
              <a:solidFill>
                <a:srgbClr val="FFFF00"/>
              </a:solidFill>
            </a:endParaRPr>
          </a:p>
          <a:p>
            <a:pPr algn="ctr"/>
            <a:r>
              <a:rPr b="1" dirty="0" sz="2000" lang="en-US" smtClean="0">
                <a:latin typeface="+mj-lt"/>
              </a:rPr>
              <a:t>                                </a:t>
            </a:r>
            <a:endParaRPr dirty="0" lang="en-US" smtClean="0"/>
          </a:p>
          <a:p>
            <a:pPr algn="ctr"/>
            <a:r>
              <a:rPr dirty="0" lang="en-US" smtClean="0"/>
              <a:t>Mail us :    </a:t>
            </a:r>
            <a:r>
              <a:rPr dirty="0" lang="en-US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b="1" dirty="0" lang="en-US" smtClean="0">
                <a:solidFill>
                  <a:srgbClr val="7030A0"/>
                </a:solidFill>
                <a:hlinkClick r:id="rId1"/>
              </a:rPr>
              <a:t>templetigertravels@gmail.com</a:t>
            </a:r>
            <a:endParaRPr b="1" dirty="0" lang="en-US">
              <a:solidFill>
                <a:srgbClr val="7030A0"/>
              </a:solidFill>
            </a:endParaRPr>
          </a:p>
          <a:p>
            <a:pPr algn="ctr"/>
            <a:endParaRPr dirty="0" lang="en-US"/>
          </a:p>
          <a:p>
            <a:pPr algn="ctr"/>
            <a:r>
              <a:rPr dirty="0" lang="en-US"/>
              <a:t>               </a:t>
            </a:r>
            <a:r>
              <a:rPr dirty="0" lang="en-US" smtClean="0"/>
              <a:t>        </a:t>
            </a:r>
            <a:r>
              <a:rPr b="1" dirty="0" lang="en-US" smtClean="0">
                <a:solidFill>
                  <a:srgbClr val="7030A0"/>
                </a:solidFill>
              </a:rPr>
              <a:t>www.tttourism.in</a:t>
            </a:r>
            <a:endParaRPr b="1" dirty="0" lang="en-US">
              <a:solidFill>
                <a:srgbClr val="7030A0"/>
              </a:solidFill>
            </a:endParaRPr>
          </a:p>
        </p:txBody>
      </p:sp>
      <p:pic>
        <p:nvPicPr>
          <p:cNvPr id="2097183" name="Picture 2" descr="http://www.sunderbannationalpark.in/images/banner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971800" y="1447800"/>
            <a:ext cx="3276600" cy="13716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lastClr="000000" val="windowText"/>
      </a:dk1>
      <a:lt1>
        <a:sysClr lastClr="FFFFFF" val="window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29999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29999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dir="tl" rig="glow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algn="tl" flip="none" sx="65000" sy="65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user</dc:creator>
  <cp:lastModifiedBy>user</cp:lastModifiedBy>
  <dcterms:created xsi:type="dcterms:W3CDTF">2018-08-18T04:41:43Z</dcterms:created>
  <dcterms:modified xsi:type="dcterms:W3CDTF">2018-10-03T06:49:28Z</dcterms:modified>
</cp:coreProperties>
</file>