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70" r:id="rId5"/>
    <p:sldId id="269" r:id="rId6"/>
    <p:sldId id="271" r:id="rId7"/>
    <p:sldId id="274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8" name="Picture Placeholder 5" descr="shutterstock_76938916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9" t="18909" r="17080"/>
          <a:stretch/>
        </p:blipFill>
        <p:spPr>
          <a:xfrm>
            <a:off x="6843888" y="6187723"/>
            <a:ext cx="2315683" cy="670277"/>
          </a:xfrm>
          <a:prstGeom prst="rect">
            <a:avLst/>
          </a:prstGeom>
        </p:spPr>
      </p:pic>
      <p:pic>
        <p:nvPicPr>
          <p:cNvPr id="9" name="Picture Placeholder 10" descr="shutterstock_10708528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3" r="23893"/>
          <a:stretch>
            <a:fillRect/>
          </a:stretch>
        </p:blipFill>
        <p:spPr>
          <a:xfrm>
            <a:off x="-14112" y="6187723"/>
            <a:ext cx="2271889" cy="670277"/>
          </a:xfrm>
          <a:prstGeom prst="rect">
            <a:avLst/>
          </a:prstGeom>
        </p:spPr>
      </p:pic>
      <p:pic>
        <p:nvPicPr>
          <p:cNvPr id="10" name="Picture Placeholder 12" descr="shutterstock_12020635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7" t="7475" r="33949" b="23049"/>
          <a:stretch/>
        </p:blipFill>
        <p:spPr>
          <a:xfrm>
            <a:off x="2271888" y="6187723"/>
            <a:ext cx="2271889" cy="670277"/>
          </a:xfrm>
          <a:prstGeom prst="rect">
            <a:avLst/>
          </a:prstGeom>
        </p:spPr>
      </p:pic>
      <p:pic>
        <p:nvPicPr>
          <p:cNvPr id="11" name="Picture Placeholder 8" descr="shutterstock_58382266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7" r="21447"/>
          <a:stretch>
            <a:fillRect/>
          </a:stretch>
        </p:blipFill>
        <p:spPr>
          <a:xfrm>
            <a:off x="4557888" y="6187723"/>
            <a:ext cx="2271889" cy="67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6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pic>
        <p:nvPicPr>
          <p:cNvPr id="8" name="Picture Placeholder 5" descr="shutterstock_76938916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9" t="18909" r="17080"/>
          <a:stretch/>
        </p:blipFill>
        <p:spPr>
          <a:xfrm>
            <a:off x="6857999" y="0"/>
            <a:ext cx="2315683" cy="2809875"/>
          </a:xfrm>
          <a:prstGeom prst="rect">
            <a:avLst/>
          </a:prstGeom>
        </p:spPr>
      </p:pic>
      <p:pic>
        <p:nvPicPr>
          <p:cNvPr id="9" name="Picture Placeholder 10" descr="shutterstock_10708528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3" r="23893"/>
          <a:stretch>
            <a:fillRect/>
          </a:stretch>
        </p:blipFill>
        <p:spPr>
          <a:xfrm>
            <a:off x="-1" y="0"/>
            <a:ext cx="2271889" cy="2809875"/>
          </a:xfrm>
          <a:prstGeom prst="rect">
            <a:avLst/>
          </a:prstGeom>
        </p:spPr>
      </p:pic>
      <p:pic>
        <p:nvPicPr>
          <p:cNvPr id="10" name="Picture Placeholder 12" descr="shutterstock_12020635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7" t="7475" r="33949" b="23049"/>
          <a:stretch/>
        </p:blipFill>
        <p:spPr>
          <a:xfrm>
            <a:off x="2285999" y="0"/>
            <a:ext cx="2271889" cy="2809875"/>
          </a:xfrm>
          <a:prstGeom prst="rect">
            <a:avLst/>
          </a:prstGeom>
        </p:spPr>
      </p:pic>
      <p:pic>
        <p:nvPicPr>
          <p:cNvPr id="11" name="Picture Placeholder 8" descr="shutterstock_58382266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7" r="21447"/>
          <a:stretch>
            <a:fillRect/>
          </a:stretch>
        </p:blipFill>
        <p:spPr>
          <a:xfrm>
            <a:off x="4571999" y="0"/>
            <a:ext cx="2271889" cy="2809875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9E4D3-F80A-BB4B-8FD5-37E8CBED91A1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2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4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2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4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5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8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0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0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3805-0911-BD43-A347-7A09FB36E33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A9D9-1D7D-B143-9B46-22031DCB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05016"/>
            <a:ext cx="7909317" cy="2022765"/>
          </a:xfrm>
        </p:spPr>
        <p:txBody>
          <a:bodyPr>
            <a:noAutofit/>
          </a:bodyPr>
          <a:lstStyle/>
          <a:p>
            <a:r>
              <a:rPr lang="en-US" dirty="0" smtClean="0"/>
              <a:t>2014 -15 Awards – Section, Area and Region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Awards Chair: Jeffrey </a:t>
            </a:r>
            <a:r>
              <a:rPr lang="en-US" sz="2000" dirty="0" err="1" smtClean="0"/>
              <a:t>Pawlan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December 01, 2014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9E4D3-F80A-BB4B-8FD5-37E8CBED91A1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1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IEEE </a:t>
            </a:r>
            <a:r>
              <a:rPr lang="en-US" sz="2800" dirty="0" smtClean="0"/>
              <a:t>Santa Clara Valley Section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lvl="0"/>
            <a:r>
              <a:rPr lang="en-US" sz="2000" b="1" dirty="0" smtClean="0"/>
              <a:t>Home to one of the largest sections in the world – over 11,000 members.</a:t>
            </a:r>
          </a:p>
          <a:p>
            <a:r>
              <a:rPr lang="en-US" sz="2000" b="1" dirty="0" smtClean="0"/>
              <a:t>31 active chapters.</a:t>
            </a:r>
          </a:p>
          <a:p>
            <a:r>
              <a:rPr lang="en-US" sz="2000" b="1" dirty="0" smtClean="0"/>
              <a:t>Santa Clara Valley Section is part of the Central Area (Northern CA, Nevada and Hawaii) and Region 6 (Western US).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89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SCV Award Recipients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683019"/>
              </p:ext>
            </p:extLst>
          </p:nvPr>
        </p:nvGraphicFramePr>
        <p:xfrm>
          <a:off x="374072" y="2055669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Outstanding Engineer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Samuel Wood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442136"/>
              </p:ext>
            </p:extLst>
          </p:nvPr>
        </p:nvGraphicFramePr>
        <p:xfrm>
          <a:off x="374072" y="254519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Outstanding Engineering Manager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R. Stanley Williams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476410"/>
              </p:ext>
            </p:extLst>
          </p:nvPr>
        </p:nvGraphicFramePr>
        <p:xfrm>
          <a:off x="374072" y="3020523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Outstanding Educator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Ali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Iranmanesh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331772"/>
              </p:ext>
            </p:extLst>
          </p:nvPr>
        </p:nvGraphicFramePr>
        <p:xfrm>
          <a:off x="374072" y="3505778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Bay Area Nanotechnology Council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65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Central Area Award Recipients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920254"/>
              </p:ext>
            </p:extLst>
          </p:nvPr>
        </p:nvGraphicFramePr>
        <p:xfrm>
          <a:off x="374072" y="2055669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Outstanding Engineer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Samuel Wood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330033"/>
              </p:ext>
            </p:extLst>
          </p:nvPr>
        </p:nvGraphicFramePr>
        <p:xfrm>
          <a:off x="374072" y="254519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Outstanding Engineering Manager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R. Stanley Williams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96421"/>
              </p:ext>
            </p:extLst>
          </p:nvPr>
        </p:nvGraphicFramePr>
        <p:xfrm>
          <a:off x="374072" y="3020523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Outstanding Educator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Ali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Iranmanesh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84639"/>
              </p:ext>
            </p:extLst>
          </p:nvPr>
        </p:nvGraphicFramePr>
        <p:xfrm>
          <a:off x="374072" y="3505778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Bay Area Nanotechnology Council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288118"/>
              </p:ext>
            </p:extLst>
          </p:nvPr>
        </p:nvGraphicFramePr>
        <p:xfrm>
          <a:off x="366888" y="3994959"/>
          <a:ext cx="8382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Outstanding Leadership and Professional 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Banmali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Rawat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(UNR)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41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 Region 6 Award Recipients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143639"/>
              </p:ext>
            </p:extLst>
          </p:nvPr>
        </p:nvGraphicFramePr>
        <p:xfrm>
          <a:off x="374072" y="1593869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Outstanding Engineer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Samuel Wood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204831"/>
              </p:ext>
            </p:extLst>
          </p:nvPr>
        </p:nvGraphicFramePr>
        <p:xfrm>
          <a:off x="374072" y="208339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Outstanding Engineering Manager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R. Stanley Williams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686428"/>
              </p:ext>
            </p:extLst>
          </p:nvPr>
        </p:nvGraphicFramePr>
        <p:xfrm>
          <a:off x="374072" y="305748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Outstanding Educator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Charles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W.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825754"/>
              </p:ext>
            </p:extLst>
          </p:nvPr>
        </p:nvGraphicFramePr>
        <p:xfrm>
          <a:off x="374072" y="2596612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Bay Area Nanotechnology Council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297103"/>
              </p:ext>
            </p:extLst>
          </p:nvPr>
        </p:nvGraphicFramePr>
        <p:xfrm>
          <a:off x="366888" y="3560868"/>
          <a:ext cx="8382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Outstanding Leadership and Professional Service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Elisa Barney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Smith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688715"/>
              </p:ext>
            </p:extLst>
          </p:nvPr>
        </p:nvGraphicFramePr>
        <p:xfrm>
          <a:off x="369460" y="4369350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Large</a:t>
                      </a:r>
                      <a:r>
                        <a:rPr lang="en-US" b="0" baseline="0" dirty="0" smtClean="0"/>
                        <a:t> Student Branch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UCLA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689343"/>
              </p:ext>
            </p:extLst>
          </p:nvPr>
        </p:nvGraphicFramePr>
        <p:xfrm>
          <a:off x="374072" y="4872432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Small Student Branch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Cal State, Dominquez Hills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558678"/>
              </p:ext>
            </p:extLst>
          </p:nvPr>
        </p:nvGraphicFramePr>
        <p:xfrm>
          <a:off x="374072" y="537149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Large</a:t>
                      </a:r>
                      <a:r>
                        <a:rPr lang="en-US" b="0" baseline="0" dirty="0" smtClean="0"/>
                        <a:t> Section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Phoenix</a:t>
                      </a:r>
                      <a:r>
                        <a:rPr lang="en-US" b="0" baseline="0" dirty="0" smtClean="0"/>
                        <a:t> Section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SCV Award Recipients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132995"/>
              </p:ext>
            </p:extLst>
          </p:nvPr>
        </p:nvGraphicFramePr>
        <p:xfrm>
          <a:off x="374072" y="2055669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Outstanding Engineer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Massetti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495683"/>
              </p:ext>
            </p:extLst>
          </p:nvPr>
        </p:nvGraphicFramePr>
        <p:xfrm>
          <a:off x="374072" y="254519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Outstanding Engineering Manager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Luu</a:t>
                      </a:r>
                      <a:r>
                        <a:rPr lang="en-US" baseline="0" dirty="0" smtClean="0"/>
                        <a:t> Nguyen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698202"/>
              </p:ext>
            </p:extLst>
          </p:nvPr>
        </p:nvGraphicFramePr>
        <p:xfrm>
          <a:off x="374072" y="3020523"/>
          <a:ext cx="8382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Outstanding Leadership and Professional 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 Swan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63092"/>
              </p:ext>
            </p:extLst>
          </p:nvPr>
        </p:nvGraphicFramePr>
        <p:xfrm>
          <a:off x="374072" y="3782858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Consultants</a:t>
                      </a:r>
                      <a:r>
                        <a:rPr lang="en-US" baseline="0" dirty="0" smtClean="0"/>
                        <a:t> Network of Silicon Valley (CNSV)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83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Central Area Award Recipients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53387"/>
              </p:ext>
            </p:extLst>
          </p:nvPr>
        </p:nvGraphicFramePr>
        <p:xfrm>
          <a:off x="374072" y="2055669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Outstanding Engineer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Massetti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571432"/>
              </p:ext>
            </p:extLst>
          </p:nvPr>
        </p:nvGraphicFramePr>
        <p:xfrm>
          <a:off x="374072" y="254519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Outstanding Engineering Manager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Luu</a:t>
                      </a:r>
                      <a:r>
                        <a:rPr lang="en-US" baseline="0" dirty="0" smtClean="0"/>
                        <a:t> Nguyen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17118"/>
              </p:ext>
            </p:extLst>
          </p:nvPr>
        </p:nvGraphicFramePr>
        <p:xfrm>
          <a:off x="374072" y="3020523"/>
          <a:ext cx="8382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Outstanding Leadership and Professional 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 Swan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29796"/>
              </p:ext>
            </p:extLst>
          </p:nvPr>
        </p:nvGraphicFramePr>
        <p:xfrm>
          <a:off x="374072" y="3782858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Consultants</a:t>
                      </a:r>
                      <a:r>
                        <a:rPr lang="en-US" baseline="0" dirty="0" smtClean="0"/>
                        <a:t> Network of Silicon Valley (CNSV)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652321"/>
              </p:ext>
            </p:extLst>
          </p:nvPr>
        </p:nvGraphicFramePr>
        <p:xfrm>
          <a:off x="366888" y="4299778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 Branch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UNR, Reno,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79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Region 6 Award Recipients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12/22/2014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39569"/>
              </p:ext>
            </p:extLst>
          </p:nvPr>
        </p:nvGraphicFramePr>
        <p:xfrm>
          <a:off x="374072" y="3318438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Outstanding Engineer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Deng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104623"/>
              </p:ext>
            </p:extLst>
          </p:nvPr>
        </p:nvGraphicFramePr>
        <p:xfrm>
          <a:off x="374072" y="1537763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Outstanding Engineering Manager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Luu</a:t>
                      </a:r>
                      <a:r>
                        <a:rPr lang="en-US" baseline="0" dirty="0" smtClean="0"/>
                        <a:t> Nguyen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219982"/>
              </p:ext>
            </p:extLst>
          </p:nvPr>
        </p:nvGraphicFramePr>
        <p:xfrm>
          <a:off x="374072" y="3787162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Outstanding Educator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Mohamed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El-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Sharkawi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049402"/>
              </p:ext>
            </p:extLst>
          </p:nvPr>
        </p:nvGraphicFramePr>
        <p:xfrm>
          <a:off x="374072" y="2808864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Consultants</a:t>
                      </a:r>
                      <a:r>
                        <a:rPr lang="en-US" baseline="0" dirty="0" smtClean="0"/>
                        <a:t> Network of Silicon Valley (CNSV)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584930"/>
              </p:ext>
            </p:extLst>
          </p:nvPr>
        </p:nvGraphicFramePr>
        <p:xfrm>
          <a:off x="374072" y="2030314"/>
          <a:ext cx="8382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Outstanding Leadership and Professional 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Swan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935480"/>
              </p:ext>
            </p:extLst>
          </p:nvPr>
        </p:nvGraphicFramePr>
        <p:xfrm>
          <a:off x="369460" y="4267754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Large</a:t>
                      </a:r>
                      <a:r>
                        <a:rPr lang="en-US" b="0" baseline="0" dirty="0" smtClean="0"/>
                        <a:t> Student Branch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UCSD,</a:t>
                      </a:r>
                      <a:r>
                        <a:rPr lang="en-US" b="0" baseline="0" dirty="0" smtClean="0"/>
                        <a:t> San Diego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926151"/>
              </p:ext>
            </p:extLst>
          </p:nvPr>
        </p:nvGraphicFramePr>
        <p:xfrm>
          <a:off x="374072" y="4770836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Small Student Branch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Digipen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Inst. of Technology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097498"/>
              </p:ext>
            </p:extLst>
          </p:nvPr>
        </p:nvGraphicFramePr>
        <p:xfrm>
          <a:off x="374072" y="5269900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Large</a:t>
                      </a:r>
                      <a:r>
                        <a:rPr lang="en-US" b="0" baseline="0" dirty="0" smtClean="0"/>
                        <a:t> Section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Foothill</a:t>
                      </a:r>
                      <a:r>
                        <a:rPr lang="en-US" b="0" baseline="0" dirty="0" smtClean="0"/>
                        <a:t> Section (SoCal)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382450"/>
              </p:ext>
            </p:extLst>
          </p:nvPr>
        </p:nvGraphicFramePr>
        <p:xfrm>
          <a:off x="360224" y="5791420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492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Pre-university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school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Reina High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6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322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Grande</vt:lpstr>
      <vt:lpstr>Verdana</vt:lpstr>
      <vt:lpstr>Wingdings</vt:lpstr>
      <vt:lpstr>Office Theme</vt:lpstr>
      <vt:lpstr>2014 -15 Awards – Section, Area and Region   Awards Chair: Jeffrey Pawlan  December 01, 2014</vt:lpstr>
      <vt:lpstr>IEEE Santa Clara Valley Section</vt:lpstr>
      <vt:lpstr>2014 SCV Award Recipients</vt:lpstr>
      <vt:lpstr>2014 Central Area Award Recipients</vt:lpstr>
      <vt:lpstr>2014 Region 6 Award Recipients</vt:lpstr>
      <vt:lpstr>2015 SCV Award Recipients</vt:lpstr>
      <vt:lpstr>2015 Central Area Award Recipients</vt:lpstr>
      <vt:lpstr>2015 Region 6 Award Recipients</vt:lpstr>
    </vt:vector>
  </TitlesOfParts>
  <Company>Coughlin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IEEE Rising Stars Conference</dc:title>
  <dc:creator>Thomas Coughlin</dc:creator>
  <cp:lastModifiedBy>Susan Fuente</cp:lastModifiedBy>
  <cp:revision>24</cp:revision>
  <dcterms:created xsi:type="dcterms:W3CDTF">2014-11-07T07:08:26Z</dcterms:created>
  <dcterms:modified xsi:type="dcterms:W3CDTF">2014-12-22T17:56:23Z</dcterms:modified>
</cp:coreProperties>
</file>